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47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bb74fb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6bb74fb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9466ac5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9466ac5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66a6bc26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66a6bc26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6bb74fb2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6bb74fb2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6a6bc26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6a6bc26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66a6bc26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66a6bc26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66a6bc26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66a6bc26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66a6bc26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66a6bc26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6a6bc26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66a6bc26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66a6bc26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66a6bc26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66a6bc26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66a6bc26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66a6bc26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66a6bc26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69466ac5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69466ac5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wentar/blur-datase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ibliomed.org/?mno=105516" TargetMode="External"/><Relationship Id="rId4" Type="http://schemas.openxmlformats.org/officeDocument/2006/relationships/hyperlink" Target="https://arxiv.org/pdf/1907.02282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Enhancing Blur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Topper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584700" y="341100"/>
            <a:ext cx="7974600" cy="44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_________________________________________________________________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Layer (type)                 Output Shape              Param #   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==============================================================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input_5 (InputLayer)         [(None, 750, 500, 1)]     0         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_________________________________________________________________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conv2d_28 (Conv2D)           (None, 750, 500, 256)     25856     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_________________________________________________________________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max_pooling2d_4 (MaxPooling2D) (None, 375, 250, 256)     0         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_________________________________________________________________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conv2d_30 (Conv2D)           (None, 375, 250, 64)      147520    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_________________________________________________________________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conv2d_31 (Conv2D)           (None, 375, 250, 64)      36928     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_________________________________________________________________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up_sampling2d_4 (UpSampling2D) (None, 750, 500, 64)      0         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_________________________________________________________________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conv2d_33 (Conv2D)           (None, 750, 500, 256)     1638656   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_________________________________________________________________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conv2d_34 (Conv2D)           (None, 750, 500, 1)       2305      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==============================================================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Total params: 1,851,265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Trainable params: 1,851,265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Non-trainable params: 0</a:t>
            </a:r>
            <a:endParaRPr sz="15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510">
                <a:solidFill>
                  <a:schemeClr val="dk1"/>
                </a:solidFill>
              </a:rPr>
              <a:t>_________________________________________________________________</a:t>
            </a:r>
            <a:endParaRPr sz="151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000"/>
            <a:ext cx="8839200" cy="2129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2810550" y="180450"/>
            <a:ext cx="352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Sharp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Reconstructed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Blur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75" y="2853725"/>
            <a:ext cx="1569201" cy="209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351" y="310439"/>
            <a:ext cx="1569201" cy="2092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5"/>
          <p:cNvCxnSpPr>
            <a:stCxn id="131" idx="3"/>
          </p:cNvCxnSpPr>
          <p:nvPr/>
        </p:nvCxnSpPr>
        <p:spPr>
          <a:xfrm rot="10800000" flipH="1">
            <a:off x="1856976" y="3891451"/>
            <a:ext cx="1143300" cy="8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5"/>
          <p:cNvSpPr txBox="1"/>
          <p:nvPr/>
        </p:nvSpPr>
        <p:spPr>
          <a:xfrm>
            <a:off x="3000275" y="3657150"/>
            <a:ext cx="13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Generator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4387775" y="3902750"/>
            <a:ext cx="191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25"/>
          <p:cNvCxnSpPr/>
          <p:nvPr/>
        </p:nvCxnSpPr>
        <p:spPr>
          <a:xfrm rot="10800000" flipH="1">
            <a:off x="6305375" y="2707250"/>
            <a:ext cx="11400" cy="1195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5"/>
          <p:cNvCxnSpPr/>
          <p:nvPr/>
        </p:nvCxnSpPr>
        <p:spPr>
          <a:xfrm rot="10800000" flipH="1">
            <a:off x="4416550" y="1319700"/>
            <a:ext cx="1899900" cy="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5"/>
          <p:cNvSpPr txBox="1"/>
          <p:nvPr/>
        </p:nvSpPr>
        <p:spPr>
          <a:xfrm>
            <a:off x="5383325" y="2230250"/>
            <a:ext cx="185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Discriminator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139" name="Google Shape;139;p25"/>
          <p:cNvCxnSpPr>
            <a:endCxn id="138" idx="0"/>
          </p:cNvCxnSpPr>
          <p:nvPr/>
        </p:nvCxnSpPr>
        <p:spPr>
          <a:xfrm flipH="1">
            <a:off x="6311075" y="1308350"/>
            <a:ext cx="16800" cy="921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5"/>
          <p:cNvSpPr txBox="1"/>
          <p:nvPr/>
        </p:nvSpPr>
        <p:spPr>
          <a:xfrm>
            <a:off x="287775" y="265325"/>
            <a:ext cx="1759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</a:rPr>
              <a:t>GAN Approach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78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152400" y="372250"/>
            <a:ext cx="649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Edge-Aware Deep Image Deblurring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(data set)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49560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https://www.kaggle.com/kwentar/blur-dataset</a:t>
            </a:r>
            <a:r>
              <a:rPr lang="en"/>
              <a:t> </a:t>
            </a:r>
            <a:endParaRPr/>
          </a:p>
        </p:txBody>
      </p:sp>
      <p:sp>
        <p:nvSpPr>
          <p:cNvPr id="153" name="Google Shape;153;p27"/>
          <p:cNvSpPr txBox="1"/>
          <p:nvPr/>
        </p:nvSpPr>
        <p:spPr>
          <a:xfrm>
            <a:off x="311700" y="2391275"/>
            <a:ext cx="390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https://arxiv.org/pdf/1907.02282.pdf</a:t>
            </a:r>
            <a:r>
              <a:rPr lang="en" sz="1800"/>
              <a:t> </a:t>
            </a:r>
            <a:endParaRPr sz="1800"/>
          </a:p>
        </p:txBody>
      </p:sp>
      <p:sp>
        <p:nvSpPr>
          <p:cNvPr id="154" name="Google Shape;154;p27"/>
          <p:cNvSpPr txBox="1"/>
          <p:nvPr/>
        </p:nvSpPr>
        <p:spPr>
          <a:xfrm>
            <a:off x="311700" y="1861150"/>
            <a:ext cx="649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EdgeNet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311700" y="4025550"/>
            <a:ext cx="42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https://www.bibliomed.org/?mno=105516</a:t>
            </a:r>
            <a:r>
              <a:rPr lang="en"/>
              <a:t> </a:t>
            </a:r>
            <a:endParaRPr/>
          </a:p>
        </p:txBody>
      </p:sp>
      <p:sp>
        <p:nvSpPr>
          <p:cNvPr id="156" name="Google Shape;156;p27"/>
          <p:cNvSpPr txBox="1"/>
          <p:nvPr/>
        </p:nvSpPr>
        <p:spPr>
          <a:xfrm>
            <a:off x="212400" y="3300663"/>
            <a:ext cx="871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Sharpening blur using convolutional neural networks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100" y="825667"/>
            <a:ext cx="2890525" cy="385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738" y="825675"/>
            <a:ext cx="2890525" cy="38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998988" y="357375"/>
            <a:ext cx="114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Motion Blur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978363" y="357375"/>
            <a:ext cx="114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Sharp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97" y="825667"/>
            <a:ext cx="2890525" cy="385403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40669" y="357375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Defocused Blur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775" y="0"/>
            <a:ext cx="48044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1566900" y="463000"/>
            <a:ext cx="6010200" cy="4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_________________________________________________________________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Layer (type)                 Output Shape              Param #   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================================================================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input_30 (InputLayer)        [(None, 2795520)]         0         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_________________________________________________________________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dense (Dense)                (None, 1024)              2862613504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_________________________________________________________________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dense_1 (Dense)              (None, 256)               262400    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_________________________________________________________________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dense_2 (Dense)              (None, 64)                16448     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_________________________________________________________________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dense_3 (Dense)              (None, 32)                2080      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_________________________________________________________________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dense_4 (Dense)              (None, 64)                2112      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_________________________________________________________________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dense_5 (Dense)              (None, 256)               16640     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_________________________________________________________________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dense_7 (Dense)              (None, 2795520)           718448640 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=================================================================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Total params: 3,581,361,824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Trainable params: 3,581,361,824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Non-trainable params: 0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chemeClr val="dk1"/>
                </a:solidFill>
              </a:rPr>
              <a:t>_________________________________________________________________</a:t>
            </a:r>
            <a:endParaRPr sz="12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210">
              <a:solidFill>
                <a:schemeClr val="dk1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332750" y="101625"/>
            <a:ext cx="70983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1810">
                <a:solidFill>
                  <a:schemeClr val="dk1"/>
                </a:solidFill>
              </a:rPr>
              <a:t>Deep Fully Connected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got 99 Problems but they’re all my neural network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122" y="1542947"/>
            <a:ext cx="4617751" cy="10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3072000" y="3265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Error: Out of memory when allocating tensor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4399475" y="824500"/>
            <a:ext cx="6297300" cy="2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Layer (type)                 Output Shape              Param #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10">
                <a:solidFill>
                  <a:schemeClr val="dk1"/>
                </a:solidFill>
              </a:rPr>
              <a:t>=========================================================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input_4 (InputLayer)         [(None, 2795520)]         0    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10">
                <a:solidFill>
                  <a:schemeClr val="dk1"/>
                </a:solidFill>
              </a:rPr>
              <a:t>dense_7 (Dense)              (None, 256)               715653376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dense_8 (Dense)              (None, 64)                16448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dense_9 (Dense)              (None, 32)                2080 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dense_10 (Dense)             (None, 64)                2112 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dense_11 (Dense)             (None, 256)               16640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dense_12 (Dense)             (None, 2795520)           718448640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==========================================================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Total params: 1,434,139,296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Trainable params: 1,434,139,296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Non-trainable params: 0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</a:t>
            </a:r>
            <a:endParaRPr sz="910">
              <a:solidFill>
                <a:schemeClr val="dk1"/>
              </a:solidFill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0" y="824500"/>
            <a:ext cx="5605500" cy="4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Layer (type)                 Output Shape              Param #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==============================================================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input_30 (InputLayer)        [(None, 2795520)]         0    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dense (Dense)                (None, 1024)              2862613504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dense_1 (Dense)              (None, 256)               262400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dense_2 (Dense)              (None, 64)                16448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dense_3 (Dense)              (None, 32)                2080 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dense_4 (Dense)              (None, 64)                2112 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dense_5 (Dense)              (None, 256)               16640    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dense_7 (Dense)              (None, 2795520)           718448640 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==============================================================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Total params: 3,581,361,824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Trainable params: 3,581,361,824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Non-trainable params: 0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910">
                <a:solidFill>
                  <a:schemeClr val="dk1"/>
                </a:solidFill>
              </a:rPr>
              <a:t>_________________________________________________________________</a:t>
            </a:r>
            <a:endParaRPr sz="91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910"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2809700" y="320375"/>
            <a:ext cx="31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One layer removal →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234125" y="401400"/>
            <a:ext cx="40668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1/50</a:t>
            </a:r>
            <a:endParaRPr sz="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- 239s 4s/step - loss: 0.7223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2/50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- 239s 4s/step - loss: 0.6921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3/50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- 239s 4s/step - loss: 0.6929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4/50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- 240s 4s/step - loss: 0.6898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5/50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- 240s 4s/step - loss: 0.6843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6/50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- 239s 4s/step - loss: 0.6837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7/50</a:t>
            </a:r>
            <a:endParaRPr sz="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- 240s 4s/step - loss: 0.6829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8/50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- 239s 4s/step - loss: 0.6829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9/50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- 238s 4s/step - loss: 0.6831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10/50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- 239s 4s/step - loss: 0.6832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11/50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- 238s 4s/step - loss: 0.6831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12/50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- 239s 4s/step - loss: 0.6827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13/50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- 239s 4s/step - loss: 0.6828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14/50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60/60 [==============================] - 238s 4s/step - loss: 0.6829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Epoch 15/50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10/60 [====&gt;.........................] - ETA: 3:19 - loss: 0.6846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950" y="1029450"/>
            <a:ext cx="2056400" cy="30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775" y="1029437"/>
            <a:ext cx="2031334" cy="30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6050800" y="4633625"/>
            <a:ext cx="70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 to the drawing board...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23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Convolutional Autoencoder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Model: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_________________________________________________________________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Layer (type)                 Output Shape              Param #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=================================================================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input_29 (InputLayer)        [(None, </a:t>
            </a:r>
            <a:r>
              <a:rPr lang="en" sz="1210" dirty="0">
                <a:solidFill>
                  <a:schemeClr val="dk1"/>
                </a:solidFill>
                <a:highlight>
                  <a:srgbClr val="4A86E8"/>
                </a:highlight>
              </a:rPr>
              <a:t>2048</a:t>
            </a:r>
            <a:r>
              <a:rPr lang="en" sz="1210" dirty="0">
                <a:solidFill>
                  <a:schemeClr val="dk1"/>
                </a:solidFill>
              </a:rPr>
              <a:t>, </a:t>
            </a:r>
            <a:r>
              <a:rPr lang="en" sz="1210" dirty="0">
                <a:solidFill>
                  <a:schemeClr val="dk1"/>
                </a:solidFill>
                <a:highlight>
                  <a:srgbClr val="4A86E8"/>
                </a:highlight>
              </a:rPr>
              <a:t>1365</a:t>
            </a:r>
            <a:r>
              <a:rPr lang="en" sz="1210" dirty="0">
                <a:solidFill>
                  <a:schemeClr val="dk1"/>
                </a:solidFill>
              </a:rPr>
              <a:t>, 1)]   0      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_________________________________________________________________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conv2d_166 (Conv2D)          (None, 2048, 1365, 256)   2560   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_________________________________________________________________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max_pooling2d_25 (MaxPooling2D) (None, 1024, 682, 256)    0      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_________________________________________________________________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conv2d_168 (Conv2D)          (None, 1024, 682, 64)     147520 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_________________________________________________________________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conv2d_169 (Conv2D)          (None, 1024, 682, 64)     36928  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_________________________________________________________________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up_sampling2d_24 (UpSampling2D) (None, 2048, 1364, 64)    0      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_________________________________________________________________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zero_padding2d_10 (ZeroPaddiing2D (None, 2048, 1365, 64)    0      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_________________________________________________________________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conv2d_171 (Conv2D)          (None, 2048, 1365, 256)   147712 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_________________________________________________________________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conv2d_172 (Conv2D)          (None, 2048, 1365, 1)     2305      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=================================================================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Total params: 337,025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Trainable params: 337,025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 dirty="0">
                <a:solidFill>
                  <a:schemeClr val="dk1"/>
                </a:solidFill>
              </a:rPr>
              <a:t>Non-trainable params: 0</a:t>
            </a:r>
            <a:endParaRPr sz="121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21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OOM when allocating tensor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603650"/>
            <a:ext cx="8520600" cy="26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Resizing of our images (Resolution)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Reduce the amount of kernels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Reduce the amount of layers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</Words>
  <Application>Microsoft Office PowerPoint</Application>
  <PresentationFormat>On-screen Show (16:9)</PresentationFormat>
  <Paragraphs>177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Dark</vt:lpstr>
      <vt:lpstr>Enhancing Blur</vt:lpstr>
      <vt:lpstr>PowerPoint Presentation</vt:lpstr>
      <vt:lpstr>PowerPoint Presentation</vt:lpstr>
      <vt:lpstr>PowerPoint Presentation</vt:lpstr>
      <vt:lpstr>I got 99 Problems but they’re all my neural network</vt:lpstr>
      <vt:lpstr>PowerPoint Presentation</vt:lpstr>
      <vt:lpstr>PowerPoint Presentation</vt:lpstr>
      <vt:lpstr>Deep Convolutional Autoencoder</vt:lpstr>
      <vt:lpstr>OOM when allocating tensor</vt:lpstr>
      <vt:lpstr>PowerPoint Presentation</vt:lpstr>
      <vt:lpstr>PowerPoint Presentation</vt:lpstr>
      <vt:lpstr>PowerPoint Presentation</vt:lpstr>
      <vt:lpstr>PowerPoint Presentation</vt:lpstr>
      <vt:lpstr>Kaggle (data set)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Blur</dc:title>
  <cp:lastModifiedBy>Narock, Thomas</cp:lastModifiedBy>
  <cp:revision>1</cp:revision>
  <dcterms:modified xsi:type="dcterms:W3CDTF">2022-01-13T16:09:10Z</dcterms:modified>
</cp:coreProperties>
</file>